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Pretendard Black" panose="020B0600000101010101" charset="-127"/>
      <p:bold r:id="rId28"/>
    </p:embeddedFont>
    <p:embeddedFont>
      <p:font typeface="Pretendard Bold" panose="020B0600000101010101" charset="-127"/>
      <p:bold r:id="rId29"/>
    </p:embeddedFont>
    <p:embeddedFont>
      <p:font typeface="Pretendard ExtraBold" panose="020B0600000101010101" charset="-127"/>
      <p:bold r:id="rId30"/>
    </p:embeddedFont>
    <p:embeddedFont>
      <p:font typeface="Pretendard Light" panose="020B0600000101010101" charset="-127"/>
      <p:regular r:id="rId31"/>
    </p:embeddedFont>
    <p:embeddedFont>
      <p:font typeface="Pretendard Medium" panose="020B0600000101010101" charset="-127"/>
      <p:bold r:id="rId32"/>
    </p:embeddedFont>
    <p:embeddedFont>
      <p:font typeface="Pretendard Regular" panose="020B0600000101010101" charset="-127"/>
      <p:regular r:id="rId33"/>
    </p:embeddedFont>
    <p:embeddedFont>
      <p:font typeface="Pretendard SemiBold" panose="020B0600000101010101" charset="-127"/>
      <p:bold r:id="rId34"/>
    </p:embeddedFont>
    <p:embeddedFont>
      <p:font typeface="Anek Bangla Expanded Bold" panose="020B0600000101010101" charset="0"/>
      <p:bold r:id="rId35"/>
    </p:embeddedFont>
    <p:embeddedFont>
      <p:font typeface="Anek Bangla Expanded Medium" panose="020B0600000101010101" charset="0"/>
      <p:bold r:id="rId36"/>
    </p:embeddedFont>
    <p:embeddedFont>
      <p:font typeface="Anek Bangla Expanded SemiBold" panose="020B0600000101010101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715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9300" y="5105400"/>
            <a:ext cx="1170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" y="8242300"/>
            <a:ext cx="15049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100" y="13843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0" i="0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900" y="3251200"/>
            <a:ext cx="4914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31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930900"/>
            <a:ext cx="62103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997200"/>
            <a:ext cx="6908800" cy="664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039FC61-3B8B-2E0E-118A-96C817FC9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37084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43815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5300" y="37338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43688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759200"/>
            <a:ext cx="368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600" y="43942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984" y="5568950"/>
            <a:ext cx="1308100" cy="143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109" y="7277100"/>
            <a:ext cx="13462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875" y="5620497"/>
            <a:ext cx="2222500" cy="146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7423150"/>
            <a:ext cx="3149600" cy="157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604500" y="3733800"/>
            <a:ext cx="83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04500" y="44069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6800" y="3759200"/>
            <a:ext cx="368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66800" y="44323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목적및기대효과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387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80264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93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7437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479800"/>
            <a:ext cx="16002000" cy="581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인터페이스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설계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00300" y="5626100"/>
            <a:ext cx="14732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Flask, React, Figma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앱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인터페이스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Python, MySQL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이용한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안정적이고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45847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94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12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621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515100"/>
            <a:ext cx="62103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9502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47498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6070600"/>
            <a:ext cx="763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0200" y="78486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384300"/>
          </a:xfrm>
          <a:prstGeom prst="rect">
            <a:avLst/>
          </a:prstGeom>
          <a:effectLst>
            <a:outerShdw dist="127279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8026400"/>
            <a:ext cx="14986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042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41275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655</Words>
  <Application>Microsoft Office PowerPoint</Application>
  <PresentationFormat>사용자 지정</PresentationFormat>
  <Paragraphs>139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Pretendard Light</vt:lpstr>
      <vt:lpstr>Pretendard Regular</vt:lpstr>
      <vt:lpstr>Anek Bangla Expanded SemiBold</vt:lpstr>
      <vt:lpstr>Pretendard SemiBold</vt:lpstr>
      <vt:lpstr>Arial</vt:lpstr>
      <vt:lpstr>Pretendard Bold</vt:lpstr>
      <vt:lpstr>Pretendard Medium</vt:lpstr>
      <vt:lpstr>Pretendard ExtraBold</vt:lpstr>
      <vt:lpstr>Calibri</vt:lpstr>
      <vt:lpstr>Anek Bangla Expanded Bold</vt:lpstr>
      <vt:lpstr>Anek Bangla Expanded Medium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5</cp:revision>
  <dcterms:created xsi:type="dcterms:W3CDTF">2006-08-16T00:00:00Z</dcterms:created>
  <dcterms:modified xsi:type="dcterms:W3CDTF">2025-05-09T01:24:17Z</dcterms:modified>
</cp:coreProperties>
</file>